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28"/>
  </p:normalViewPr>
  <p:slideViewPr>
    <p:cSldViewPr snapToGrid="0" snapToObjects="1">
      <p:cViewPr varScale="1">
        <p:scale>
          <a:sx n="121" d="100"/>
          <a:sy n="121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E304D-E875-4D40-9B8E-6EF67DCB96F0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AE13D-BDC3-4D40-862E-99452327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42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5"/>
          <p:cNvSpPr txBox="1">
            <a:spLocks noChangeArrowheads="1"/>
          </p:cNvSpPr>
          <p:nvPr/>
        </p:nvSpPr>
        <p:spPr bwMode="auto">
          <a:xfrm>
            <a:off x="2087563" y="1512888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solidFill>
                  <a:schemeClr val="bg1"/>
                </a:solidFill>
                <a:ea typeface="ＭＳ ゴシック" pitchFamily="49" charset="-128"/>
                <a:cs typeface="Arial" pitchFamily="34" charset="0"/>
              </a:rPr>
              <a:t>Dr.</a:t>
            </a:r>
            <a:r>
              <a:rPr lang="ja-JP" altLang="en-US" sz="2400" dirty="0">
                <a:solidFill>
                  <a:schemeClr val="bg1"/>
                </a:solidFill>
                <a:ea typeface="ＭＳ ゴシック" pitchFamily="49" charset="-128"/>
                <a:cs typeface="Arial" pitchFamily="34" charset="0"/>
              </a:rPr>
              <a:t>　○○　○○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23850" y="1989138"/>
            <a:ext cx="84963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2627313" y="474663"/>
            <a:ext cx="3889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latin typeface="+mj-lt"/>
                <a:ea typeface="MS UI Gothic" pitchFamily="50" charset="-128"/>
                <a:cs typeface="ＭＳ Ｐゴシック" charset="0"/>
              </a:rPr>
              <a:t>COI	Disclosure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90500" y="1036638"/>
            <a:ext cx="876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3600" b="1" dirty="0" smtClean="0">
                <a:solidFill>
                  <a:srgbClr val="FFFFFF"/>
                </a:solidFill>
                <a:latin typeface="Arial" charset="0"/>
              </a:rPr>
              <a:t>Japan </a:t>
            </a:r>
            <a:r>
              <a:rPr lang="en-US" altLang="ja-JP" sz="3600" b="1" smtClean="0">
                <a:solidFill>
                  <a:srgbClr val="FFFFFF"/>
                </a:solidFill>
                <a:latin typeface="Arial" charset="0"/>
              </a:rPr>
              <a:t>Association </a:t>
            </a:r>
            <a:r>
              <a:rPr lang="en-US" altLang="ja-JP" sz="3600" b="1" smtClean="0">
                <a:solidFill>
                  <a:srgbClr val="FFFFFF"/>
                </a:solidFill>
                <a:latin typeface="Arial" charset="0"/>
              </a:rPr>
              <a:t>for </a:t>
            </a:r>
            <a:r>
              <a:rPr lang="en-US" altLang="ja-JP" sz="3600" b="1" dirty="0" smtClean="0">
                <a:solidFill>
                  <a:srgbClr val="FFFFFF"/>
                </a:solidFill>
                <a:latin typeface="Arial" charset="0"/>
              </a:rPr>
              <a:t>PTEG</a:t>
            </a:r>
            <a:endParaRPr lang="en-US" altLang="ja-JP" sz="3600" b="1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9" name="図 33" descr="_PTEGのロゴ (改2)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38150"/>
            <a:ext cx="123666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90525" y="3490119"/>
            <a:ext cx="8361363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bg1"/>
                </a:solidFill>
                <a:latin typeface="Arial Black" charset="0"/>
              </a:rPr>
              <a:t>There are no businesses, etc. </a:t>
            </a:r>
            <a:r>
              <a:rPr lang="en-US" altLang="ja-JP" sz="2400" b="1" dirty="0">
                <a:solidFill>
                  <a:schemeClr val="bg1"/>
                </a:solidFill>
                <a:latin typeface="Arial Black" charset="0"/>
              </a:rPr>
              <a:t>related to COI that</a:t>
            </a:r>
            <a:br>
              <a:rPr lang="en-US" altLang="ja-JP" sz="2400" b="1" dirty="0">
                <a:solidFill>
                  <a:schemeClr val="bg1"/>
                </a:solidFill>
                <a:latin typeface="Arial Black" charset="0"/>
              </a:rPr>
            </a:br>
            <a:r>
              <a:rPr lang="en-US" altLang="ja-JP" sz="2400" b="1" dirty="0">
                <a:solidFill>
                  <a:schemeClr val="bg1"/>
                </a:solidFill>
                <a:latin typeface="Arial Black" charset="0"/>
              </a:rPr>
              <a:t>should be disclosed in regard to the subject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136898928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18</Words>
  <Application>Microsoft Macintosh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ＭＳ Ｐゴシック</vt:lpstr>
      <vt:lpstr>MS UI Gothic</vt:lpstr>
      <vt:lpstr>ＭＳ ゴシック</vt:lpstr>
      <vt:lpstr>游ゴシック</vt:lpstr>
      <vt:lpstr>游ゴシック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大石英人</dc:creator>
  <cp:lastModifiedBy>大石英人</cp:lastModifiedBy>
  <cp:revision>3</cp:revision>
  <dcterms:created xsi:type="dcterms:W3CDTF">2017-03-30T01:28:58Z</dcterms:created>
  <dcterms:modified xsi:type="dcterms:W3CDTF">2017-03-30T01:44:46Z</dcterms:modified>
</cp:coreProperties>
</file>